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66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11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21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82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29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93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21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41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49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39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0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8451-C7EA-4851-BFDF-96E68A7D64B8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C724-122F-4859-8EB8-57F07339F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738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мерный оркестр ДШИ Элегия г.Воскресенск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41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имфонический оркестр МОБМК им.А.Н.Скрябина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103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2017-07-05T08:22:21Z</dcterms:created>
  <dcterms:modified xsi:type="dcterms:W3CDTF">2017-07-05T08:22:25Z</dcterms:modified>
</cp:coreProperties>
</file>